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72" r:id="rId4"/>
    <p:sldId id="264" r:id="rId5"/>
    <p:sldId id="266" r:id="rId6"/>
    <p:sldId id="304" r:id="rId7"/>
    <p:sldId id="305" r:id="rId8"/>
    <p:sldId id="306" r:id="rId9"/>
    <p:sldId id="307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73" r:id="rId19"/>
    <p:sldId id="314" r:id="rId20"/>
    <p:sldId id="308" r:id="rId21"/>
    <p:sldId id="310" r:id="rId22"/>
    <p:sldId id="309" r:id="rId23"/>
    <p:sldId id="311" r:id="rId24"/>
    <p:sldId id="313" r:id="rId25"/>
    <p:sldId id="315" r:id="rId26"/>
    <p:sldId id="316" r:id="rId27"/>
    <p:sldId id="317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D344-0A90-23FC-7934-B4908B0E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D7DEB-D3EF-84E1-73A6-ED699630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1EC50-5167-E939-D5AF-E03426A0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2E6B6-261A-E405-7D8A-0296D67D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B063C-EF76-3584-E273-AC83FA34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2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0ADE-87E2-F7E7-3C50-1A5FAEB1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BBDE-1BD1-44FB-9434-CA7F3D04C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48D53-3804-16BC-B3EA-C2ACB7D1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BBA4-2F06-241E-5C4B-7211CB07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89975-FAE8-2F4A-06C3-31891B88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0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B5064-0402-D381-B751-A16A72B73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0D0C3-FA92-B30D-6239-6D0158E1A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78F8-D6A3-48DA-C1E9-BD7E3B8E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AF3F4-E37B-8003-B6F5-27BE463D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D2CEA-2872-2BB8-8802-AB8EA657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1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44B2-EBD6-FD6A-3663-78AE5C8A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3C50-465F-81EF-A356-FDDBB366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8AEDE-F720-3288-BDAA-543A90A2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3CB9-046C-8558-BDCC-B0BC5093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A4C1F-F333-9DFA-1433-2A3AF761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3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483E-7F86-10E7-CAC9-E2C801A4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ED46-5BC3-66EF-87B0-D8A632B9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429E-A001-AA7E-7B7A-1DF92CAE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FC972-BF1C-A859-A276-9EFFB7BA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B7EB4-6D8D-02A8-4BAD-D217967D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1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62F8-BC88-5040-0C0F-2C01AAE9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A6B5-2E3B-1C10-58AB-3148AD5C5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A237D-F7C1-E4C6-C41C-FBEE51A5B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1380E-4798-B176-46B9-0CC50F08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CD691-5451-F208-4A5A-9E5A7266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93210-65E4-E38A-B0DF-78A454D3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8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62C1-E244-409D-135B-50F8FD9B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2D718-2C8E-0B4A-334B-49A3AE0FC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A5084-68C7-A0F0-E484-A7537584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852E3-5CB1-A973-7662-FBB87BA7A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F24D6-E0A8-F350-FAB1-7CC4AFECE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9845E-7AA5-6B1E-1ECE-20B30F2A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6E7AD-4D18-131C-9817-E5F52885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D071EB-5F45-76A2-B301-AFE55341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639C-6F7B-E37A-0226-0F1FFF22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B72A1-033D-2C01-BD76-6E970D30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A64C0-BBDE-0D45-6CE3-E1865FA9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56E21-C34D-9753-AC4B-90A803B8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C2654-A266-09B4-D1E5-A201C1E5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F02C6-9A98-4EC1-9811-3E5080DB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47D1A-B4C3-A1D2-2AD2-9CBA016A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8802-8D18-EDB2-9232-7A9C42CE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0F6B-90B1-3A98-7457-56FC31BB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A3330-A72F-DAAE-FC17-A20E6F44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C2914-8185-2E7C-6D9A-A618A49E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68630-09C6-B54E-69D6-F1724197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9F300-3B2B-6FB6-00AA-AC7DAA90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3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2A1-5FA7-360E-75C6-19A2D318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042F2-4C26-6AB9-9F9C-8EE9ADB6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14DFF-A14B-0058-8A45-BBA847E1D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1F9F5-9E14-7C32-42DB-7B294D49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FEF31-E128-B6EF-6E2F-651584D3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73BD-ACEE-4F0F-3F28-9BFD912D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8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9AF92-511B-B29F-BB23-616FA43B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96B48-BE3F-CCB5-C0AE-4CD192A5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82CED-AB56-2472-20E3-8212CA037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D7976-E12A-463B-9766-2103C1EF202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4AC3C-CBF4-3C32-960F-83D43ED24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245D1-3803-5B78-EA39-3D9C58C15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0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D6339962-82B4-5EF1-0948-8B9C550F8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" y="0"/>
            <a:ext cx="12168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3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857FA84-D8AD-96F2-EC67-2810CF42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5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1CF57-A31C-63A1-D09F-9765CBE53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6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C1D14-F111-AF3E-6F99-D3734C86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4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25F78-DEC9-692B-EF72-AD9A9853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CECCA-3026-4B52-6563-47446CDD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8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C2934-B921-D8DE-E5CA-44C14FB5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8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probagation">
            <a:hlinkClick r:id="" action="ppaction://media"/>
            <a:extLst>
              <a:ext uri="{FF2B5EF4-FFF2-40B4-BE49-F238E27FC236}">
                <a16:creationId xmlns:a16="http://schemas.microsoft.com/office/drawing/2014/main" id="{3751994B-C14C-B328-D217-6131D1ABF1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BA02B-8C15-2710-E808-A850E9B8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260C1-104A-DFD3-FF6B-89CB67B9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1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57F06-72E1-83A0-BF50-369BB525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network with blue dots and white text&#10;&#10;Description automatically generated">
            <a:extLst>
              <a:ext uri="{FF2B5EF4-FFF2-40B4-BE49-F238E27FC236}">
                <a16:creationId xmlns:a16="http://schemas.microsoft.com/office/drawing/2014/main" id="{4D665E61-DCE5-0168-0D20-369A9732F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" b="64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1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3CD0F-9385-DBA2-4234-74D7DF51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03" y="0"/>
            <a:ext cx="9844122" cy="5303520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8EB5613-76B4-36D8-536F-9EB24A404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88" y="5106155"/>
            <a:ext cx="7498080" cy="17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64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88F2A619-417C-D727-A4BE-0E07203E4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8700F-B71D-8C3C-677B-C040A213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72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B5D80-C1FA-CD13-9346-79ECCAF4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13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454BD-2348-391C-9AD0-BB8AB57F4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54660B-3B7E-56C2-20D6-015843934D39}"/>
              </a:ext>
            </a:extLst>
          </p:cNvPr>
          <p:cNvSpPr txBox="1"/>
          <p:nvPr/>
        </p:nvSpPr>
        <p:spPr>
          <a:xfrm>
            <a:off x="121158" y="235958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baseline="0" dirty="0">
                <a:solidFill>
                  <a:srgbClr val="221F20"/>
                </a:solidFill>
                <a:latin typeface="TimesNewRomanPSMT"/>
              </a:rPr>
              <a:t>SoftMax activation derivative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329014-20BF-5341-7BC0-EA27B7F1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954"/>
            <a:ext cx="11982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6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74FAA-2FFB-4887-B26F-811440657CCA}"/>
              </a:ext>
            </a:extLst>
          </p:cNvPr>
          <p:cNvSpPr txBox="1"/>
          <p:nvPr/>
        </p:nvSpPr>
        <p:spPr>
          <a:xfrm>
            <a:off x="0" y="0"/>
            <a:ext cx="1145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 j ≠ 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F9F77-5C3F-8C4F-C196-8224AAB9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9950018" cy="392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F6288-A96B-169F-4BF8-A58B5B3C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" y="4516666"/>
            <a:ext cx="4238815" cy="1345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AEEC7-2632-9760-1F84-5FBFBC158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07"/>
            <a:ext cx="7486760" cy="1078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0ABFF3-BE66-862A-1A78-B6D287A66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54524"/>
            <a:ext cx="2117217" cy="10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40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9991D-F55D-DA56-175D-02A0DD5A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77622" cy="308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E0E69-446D-F44C-851D-BF32FEAC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3218688"/>
            <a:ext cx="8853454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3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n convex">
            <a:hlinkClick r:id="" action="ppaction://media"/>
            <a:extLst>
              <a:ext uri="{FF2B5EF4-FFF2-40B4-BE49-F238E27FC236}">
                <a16:creationId xmlns:a16="http://schemas.microsoft.com/office/drawing/2014/main" id="{56CF7835-7B84-8378-A1D1-3C21A1483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9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eature engineering">
            <a:hlinkClick r:id="" action="ppaction://media"/>
            <a:extLst>
              <a:ext uri="{FF2B5EF4-FFF2-40B4-BE49-F238E27FC236}">
                <a16:creationId xmlns:a16="http://schemas.microsoft.com/office/drawing/2014/main" id="{AE5358FE-6F76-A51F-A064-F9AAB7B62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D4C32-80A2-B258-4DDC-419F26EC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5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6BF43-B01F-2BE5-7B82-4399F970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1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276AC-E015-1CE1-F6B0-A931D9A9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5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66488-DCCC-2293-FAFB-9532DB13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0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7D05-F5B2-C1A8-8DC7-2E5592E3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D8700-4805-BB2D-5419-8532388B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</TotalTime>
  <Words>7</Words>
  <Application>Microsoft Office PowerPoint</Application>
  <PresentationFormat>Widescreen</PresentationFormat>
  <Paragraphs>2</Paragraphs>
  <Slides>28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TimesNewRomanPSMT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Rady</dc:creator>
  <cp:lastModifiedBy>Ahmed Rady</cp:lastModifiedBy>
  <cp:revision>21</cp:revision>
  <dcterms:created xsi:type="dcterms:W3CDTF">2024-03-16T00:48:53Z</dcterms:created>
  <dcterms:modified xsi:type="dcterms:W3CDTF">2024-04-17T15:09:13Z</dcterms:modified>
</cp:coreProperties>
</file>